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237615"/>
            <a:ext cx="8722360" cy="3603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6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600" dirty="0" smtClean="0">
                <a:latin typeface="+mn-ea"/>
                <a:ea typeface="+mn-ea"/>
                <a:sym typeface="+mn-ea"/>
              </a:rPr>
              <a:t>），也</a:t>
            </a:r>
            <a:r>
              <a:rPr lang="zh-CN" altLang="en-US" sz="2600" dirty="0" smtClean="0">
                <a:latin typeface="+mn-ea"/>
                <a:ea typeface="+mn-ea"/>
                <a:sym typeface="+mn-ea"/>
              </a:rPr>
              <a:t>都跟babel-plugin-import有关联。</a:t>
            </a:r>
            <a:endParaRPr lang="zh-CN" altLang="en-US" sz="26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22455</Words>
  <Application>WPS 演示</Application>
  <PresentationFormat>宽屏</PresentationFormat>
  <Paragraphs>1371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1114</cp:revision>
  <dcterms:created xsi:type="dcterms:W3CDTF">2023-03-12T00:09:43Z</dcterms:created>
  <dcterms:modified xsi:type="dcterms:W3CDTF">2023-03-12T00:09:43Z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